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sldIdLst>
    <p:sldId id="256" r:id="rId2"/>
    <p:sldId id="275" r:id="rId3"/>
    <p:sldId id="276" r:id="rId4"/>
    <p:sldId id="277" r:id="rId5"/>
    <p:sldId id="278" r:id="rId6"/>
    <p:sldId id="279" r:id="rId7"/>
    <p:sldId id="283" r:id="rId8"/>
    <p:sldId id="280" r:id="rId9"/>
    <p:sldId id="281" r:id="rId10"/>
    <p:sldId id="282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508B-0FE3-4BD8-9DB3-72317F11C0B0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B9A2-21F5-423D-9F45-72DFB46A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9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0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7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7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2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2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4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5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robotosvark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2044" y="1844824"/>
            <a:ext cx="4752776" cy="26642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Филиал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CROBOTP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Урал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2044" y="4941168"/>
            <a:ext cx="4752776" cy="1156416"/>
          </a:xfrm>
        </p:spPr>
        <p:txBody>
          <a:bodyPr>
            <a:normAutofit/>
          </a:bodyPr>
          <a:lstStyle/>
          <a:p>
            <a:r>
              <a:rPr lang="ru-RU" sz="2800" dirty="0"/>
              <a:t>ООО НПП Сварка-74</a:t>
            </a:r>
          </a:p>
        </p:txBody>
      </p:sp>
      <p:pic>
        <p:nvPicPr>
          <p:cNvPr id="1026" name="Picture 2" descr="C:\Users\ponomarevaL\Desktop\СЛАЙД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2" y="-11276"/>
            <a:ext cx="3867148" cy="68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omarevaL\Desktop\СЛАЙД\содружест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163143" cy="8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084" y="365125"/>
            <a:ext cx="10423716" cy="615603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Решения для сварки простых конструкций</a:t>
            </a:r>
          </a:p>
        </p:txBody>
      </p:sp>
      <p:pic>
        <p:nvPicPr>
          <p:cNvPr id="9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4" y="3693205"/>
            <a:ext cx="4396351" cy="24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089594"/>
            <a:ext cx="4609728" cy="259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4" y="1089594"/>
            <a:ext cx="4373828" cy="246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802445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14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8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365125"/>
            <a:ext cx="10154344" cy="1047651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Решения для сварки сложных конструкций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02" y="1508172"/>
            <a:ext cx="4483911" cy="336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" y="1503622"/>
            <a:ext cx="6047185" cy="340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8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64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Решения для обучения роботизированной сварки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42" y="1556793"/>
            <a:ext cx="6909848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8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556793"/>
            <a:ext cx="3528392" cy="470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4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Решения для обслуживания станков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00" y="1689355"/>
            <a:ext cx="5281292" cy="3335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8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144FBE-87E8-451E-B561-C25A74FA38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A444E-B452-4733-8A1F-CEC86F1EA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89355"/>
            <a:ext cx="5161916" cy="333516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36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8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31D37E8D-606D-47CA-AD65-99DDAA47207E}"/>
              </a:ext>
            </a:extLst>
          </p:cNvPr>
          <p:cNvSpPr txBox="1"/>
          <p:nvPr/>
        </p:nvSpPr>
        <p:spPr>
          <a:xfrm>
            <a:off x="6195259" y="1860689"/>
            <a:ext cx="4719139" cy="53604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spc="18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АДРЕС</a:t>
            </a:r>
            <a:r>
              <a:rPr sz="1200" b="1" spc="-70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200" b="1" spc="18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ДЕМО-ЗАЛА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200" spc="4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454087 г. Челябинск, </a:t>
            </a:r>
            <a:r>
              <a:rPr lang="ru-RU" sz="1200" spc="4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ул</a:t>
            </a:r>
            <a:r>
              <a:rPr lang="ru-RU" sz="1200" spc="4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Днепропетровская 23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645328E-FA1B-497A-BDF4-31183515BA8D}"/>
              </a:ext>
            </a:extLst>
          </p:cNvPr>
          <p:cNvSpPr txBox="1"/>
          <p:nvPr/>
        </p:nvSpPr>
        <p:spPr>
          <a:xfrm>
            <a:off x="6195259" y="2695280"/>
            <a:ext cx="2349013" cy="146450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Clr>
                <a:srgbClr val="0D3512"/>
              </a:buClr>
            </a:pP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b="1" spc="16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ТЕЛЕФОННЫЙ</a:t>
            </a:r>
            <a:r>
              <a:rPr sz="1200" b="1" spc="-35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1200" b="1" spc="204" dirty="0"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НОМЕР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203200" indent="-190500">
              <a:lnSpc>
                <a:spcPct val="100000"/>
              </a:lnSpc>
              <a:spcBef>
                <a:spcPts val="600"/>
              </a:spcBef>
              <a:buClr>
                <a:srgbClr val="0D3512"/>
              </a:buClr>
              <a:buFont typeface="Wingdings"/>
              <a:buChar char=""/>
              <a:tabLst>
                <a:tab pos="203200" algn="l"/>
              </a:tabLst>
            </a:pPr>
            <a:r>
              <a:rPr sz="120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8</a:t>
            </a:r>
            <a:r>
              <a:rPr sz="1200" spc="-1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ru-RU" sz="1200" spc="4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804 333 1919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203200" indent="-190500">
              <a:lnSpc>
                <a:spcPct val="100000"/>
              </a:lnSpc>
              <a:spcBef>
                <a:spcPts val="600"/>
              </a:spcBef>
              <a:buClr>
                <a:srgbClr val="0D3512"/>
              </a:buClr>
              <a:buFont typeface="Wingdings"/>
              <a:buChar char=""/>
              <a:tabLst>
                <a:tab pos="203200" algn="l"/>
              </a:tabLst>
            </a:pPr>
            <a:r>
              <a:rPr sz="120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8</a:t>
            </a:r>
            <a:r>
              <a:rPr sz="1200" spc="-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lang="ru-RU" sz="1200" spc="4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351 799 5988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35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b="1" u="sng" spc="175" dirty="0">
                <a:uFill>
                  <a:solidFill>
                    <a:srgbClr val="467885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en-US" sz="1200" b="1" u="sng" spc="175" dirty="0">
                <a:uFill>
                  <a:solidFill>
                    <a:srgbClr val="467885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robotosvarka.ru</a:t>
            </a:r>
            <a:endParaRPr sz="1200" b="1" u="sng" spc="175" dirty="0">
              <a:uFill>
                <a:solidFill>
                  <a:srgbClr val="467885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A71E8E3-C86B-4531-B66B-12631EE8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45" y="2935048"/>
            <a:ext cx="2531745" cy="25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машина, инжиниринг, в помещении, Станок&#10;&#10;Автоматически созданное описание">
            <a:extLst>
              <a:ext uri="{FF2B5EF4-FFF2-40B4-BE49-F238E27FC236}">
                <a16:creationId xmlns:a16="http://schemas.microsoft.com/office/drawing/2014/main" id="{E70C5DB9-059A-4899-8F23-01D3A92CA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02" y="776971"/>
            <a:ext cx="3720605" cy="4960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888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нашей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Содружество предприятий «Сварка-74» создано в 1999 году специалистами кафедры «Оборудование и технологии сварочного производства» при Южно-Уральском государственном университете, и по сей день сотрудничает кафедрой. Это определяет научный подход в работе сотрудников, позволяет следить за всеми происходящими изменениями, новинками, разработками в области сварочного производства. </a:t>
            </a:r>
          </a:p>
          <a:p>
            <a:endParaRPr lang="ru-RU" dirty="0"/>
          </a:p>
        </p:txBody>
      </p:sp>
      <p:pic>
        <p:nvPicPr>
          <p:cNvPr id="9" name="Объект 7">
            <a:extLst>
              <a:ext uri="{FF2B5EF4-FFF2-40B4-BE49-F238E27FC236}">
                <a16:creationId xmlns:a16="http://schemas.microsoft.com/office/drawing/2014/main" id="{F08CE71D-BE85-160D-A4E5-C9472B57E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601428"/>
            <a:ext cx="4552127" cy="341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6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7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3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838E2EA8-D827-F7FD-20A7-DC994BB37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8977" y="-848793"/>
            <a:ext cx="5701998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880174"/>
            <a:ext cx="10515600" cy="1325563"/>
          </a:xfrm>
        </p:spPr>
        <p:txBody>
          <a:bodyPr/>
          <a:lstStyle/>
          <a:p>
            <a:r>
              <a:rPr lang="ru-RU" dirty="0"/>
              <a:t>Демонстрационный зал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156154"/>
            <a:ext cx="5181600" cy="239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48" y="3156154"/>
            <a:ext cx="5181600" cy="239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76672"/>
            <a:ext cx="5184576" cy="239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18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5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106499"/>
            <a:ext cx="10515600" cy="1325563"/>
          </a:xfrm>
        </p:spPr>
        <p:txBody>
          <a:bodyPr/>
          <a:lstStyle/>
          <a:p>
            <a:r>
              <a:rPr lang="ru-RU" dirty="0"/>
              <a:t>Учебные классы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56992"/>
            <a:ext cx="6052864" cy="279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76" y="365124"/>
            <a:ext cx="608230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6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7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мы занимаемся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38320" cy="4351338"/>
          </a:xfrm>
        </p:spPr>
        <p:txBody>
          <a:bodyPr/>
          <a:lstStyle/>
          <a:p>
            <a:r>
              <a:rPr lang="ru-RU" dirty="0"/>
              <a:t>Разработка решений по роботизации производств;</a:t>
            </a:r>
          </a:p>
          <a:p>
            <a:r>
              <a:rPr lang="ru-RU" dirty="0"/>
              <a:t>Поставка, монтаж и внедрение Роботизированных комплексов;</a:t>
            </a:r>
          </a:p>
          <a:p>
            <a:r>
              <a:rPr lang="ru-RU" dirty="0"/>
              <a:t>Обучение работе на роботизированных комплексах</a:t>
            </a:r>
          </a:p>
          <a:p>
            <a:r>
              <a:rPr lang="ru-RU" dirty="0"/>
              <a:t>Сервисное обслуживание роботизированных комплексов</a:t>
            </a:r>
          </a:p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6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97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Стандартный сварочный комплекс CRP-SWC-14(20)-2-WB1K</a:t>
            </a:r>
            <a:endParaRPr lang="ru-RU" dirty="0"/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2107"/>
            <a:ext cx="4571547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5960" y="1825625"/>
            <a:ext cx="5617840" cy="43513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ПРОМЫШЛЕННЫЙ РОБОТ CRP-RH14-10-W - 1шт.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Сварочная горелка с воздушным охлаждением – 1шт.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против столкновений –1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Устройство подачи проволоки –1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Шкаф </a:t>
            </a:r>
            <a:r>
              <a:rPr lang="ru-RU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электроавтоматики</a:t>
            </a: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 380В –1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Пульт дистанционного управления –2 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Пульт обучения робота –1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Набор кабелей для подключения –1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РОБОТИЗИРОВАННЫЙ СВАРОЧНЫЙ АППАРАТ MEGMEET ARTSEN PLUS 350DR - 1шт.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ОДНООСЕВОЙ ПОЗИЦИОНЕР WB1K-250-1880(2580)- 2шт.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СТАНЦИЯ ОЧИСТКИ ГОРЕЛКИ SC220ASE - 1шт.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СТАЛЬНАЯ ТУМБА ДЛЯ РОБОТА, ВЫСОТА 600мм - 1шт.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СТАЛЬНЫЕ ОГРАЖДЕНИЯ - 1 комплект</a:t>
            </a:r>
          </a:p>
          <a:p>
            <a:pPr>
              <a:lnSpc>
                <a:spcPct val="120000"/>
              </a:lnSpc>
            </a:pP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БЕЗОПАСНОСТИ (контроллер безопасности, реле безопасности, световые ворота) - 1 комплект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7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3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Стандартный сварочный комплекс CRP-SWC-14(20)-2-WT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7050" l="4376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9469"/>
            <a:ext cx="4147714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1944" y="1825625"/>
            <a:ext cx="576185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ПРОМЫШЛЕННЫЙ РОБОТ CRP-RH14-10-W - 1шт.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Сварочная горелка с воздушным/водяным охлаждением – 1шт.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против столкновений –1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Устройство подачи проволоки –1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Шкаф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электроавтоматики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380В –1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Пульт дистанционного управления –2 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Пульт обучения робота –1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Набор кабелей для подключения –1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РОБОТИЗИРОВАННЫЙ СВАРОЧНЫЙ АППАРАТ MEGMEET ARTSEN PLUS 350DR - 1шт.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СВАРОЧНЫЙ СТОЛ 1450х950мм - 2шт.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СТАНЦИЯ ОЧИСТКИ ГОРЕЛКИ SC220ASE - 1шт.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СТАЛЬНАЯ ТУМБА ДЛЯ РОБОТА, ВЫСОТА 600мм - 1шт.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СТАЛЬНЫЕ ОГРАЖДЕНИЯ - 1 комплект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БЕЗОПАСНОСТИ (контроллер безопасности, реле безопасности, световые ворота) - 1 комплект</a:t>
            </a:r>
          </a:p>
          <a:p>
            <a:pPr>
              <a:lnSpc>
                <a:spcPct val="100000"/>
              </a:lnSpc>
            </a:pPr>
            <a:endParaRPr lang="ru-RU" sz="1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7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5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Стандартный сварочный комплекс CRP-SWC-14(20)-1-WB3S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42" b="97162" l="3344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4546102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5920" y="1825625"/>
            <a:ext cx="5977880" cy="43513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ПРОМЫШЛЕННЫЙ РОБОТ CRP-RH14-10-W - 1шт.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Сварочная горелка с воздушным охлаждением –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Система против столкновений –1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Устройство подачи проволоки –1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Шкаф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электроавтоматики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380В –1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Пульт дистанционного управления –2 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Пульт обучения робота –1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Набор кабелей для подключения –1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РОБОТИЗИРОВАННЫЙ СВАРОЧНЫЙ АППАРАТ MEGMEET ARTSEN PLUS 350DR - 1шт.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ТРЕХОСЕВОЙ ПОВОРОТНЫЙ СТОЛ WB3S - 1шт.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СТАНЦИЯ ОЧИСТКИ ГОРЕЛКИ SC220ASE - 1шт.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СТАЛЬНАЯ ТУМБА ДЛЯ РОБОТА, ВЫСОТА 600мм - 1шт.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СТАЛЬНЫЕ ОГРАЖДЕНИЯ - 1 комплект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СИСТЕМА БЕЗОПАСНОСТИ (контроллер безопасности, реле безопасности, световые ворота) - 1 комплект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BC1FAF-5FF8-1AFE-C9BF-E75BF83D036E}"/>
              </a:ext>
            </a:extLst>
          </p:cNvPr>
          <p:cNvGrpSpPr/>
          <p:nvPr/>
        </p:nvGrpSpPr>
        <p:grpSpPr>
          <a:xfrm>
            <a:off x="0" y="4509120"/>
            <a:ext cx="12192000" cy="2423374"/>
            <a:chOff x="0" y="4434626"/>
            <a:chExt cx="12192000" cy="2423374"/>
          </a:xfrm>
        </p:grpSpPr>
        <p:pic>
          <p:nvPicPr>
            <p:cNvPr id="7" name="Picture 2" descr="C:\Users\ponomarevaL\Desktop\СЛАЙД\111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/>
            <a:stretch/>
          </p:blipFill>
          <p:spPr bwMode="auto">
            <a:xfrm>
              <a:off x="3071664" y="4434626"/>
              <a:ext cx="9120336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ponomarevaL\Desktop\СЛАЙД\11111.png">
              <a:extLst>
                <a:ext uri="{FF2B5EF4-FFF2-40B4-BE49-F238E27FC236}">
                  <a16:creationId xmlns:a16="http://schemas.microsoft.com/office/drawing/2014/main" id="{0C653F91-B536-4338-D4B0-D48320746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3"/>
            <a:stretch/>
          </p:blipFill>
          <p:spPr bwMode="auto">
            <a:xfrm>
              <a:off x="0" y="4434626"/>
              <a:ext cx="3071664" cy="2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45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472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Roboto Condensed</vt:lpstr>
      <vt:lpstr>Verdana</vt:lpstr>
      <vt:lpstr>Wingdings</vt:lpstr>
      <vt:lpstr>Тема Office</vt:lpstr>
      <vt:lpstr>Филиал CROBOTP Урал</vt:lpstr>
      <vt:lpstr>О нашей компании</vt:lpstr>
      <vt:lpstr>Презентация PowerPoint</vt:lpstr>
      <vt:lpstr>Демонстрационный зал</vt:lpstr>
      <vt:lpstr>Учебные классы</vt:lpstr>
      <vt:lpstr>Чем мы занимаемся</vt:lpstr>
      <vt:lpstr>Стандартный сварочный комплекс CRP-SWC-14(20)-2-WB1K</vt:lpstr>
      <vt:lpstr>Стандартный сварочный комплекс CRP-SWC-14(20)-2-WT</vt:lpstr>
      <vt:lpstr>Стандартный сварочный комплекс CRP-SWC-14(20)-1-WB3S</vt:lpstr>
      <vt:lpstr>Решения для сварки простых конструкций</vt:lpstr>
      <vt:lpstr>Решения для сварки сложных конструкций</vt:lpstr>
      <vt:lpstr>Решения для обучения роботизированной сварки</vt:lpstr>
      <vt:lpstr>Решения для обслуживания станков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Валерия Денисовна</dc:creator>
  <cp:lastModifiedBy>babushkin</cp:lastModifiedBy>
  <cp:revision>33</cp:revision>
  <dcterms:created xsi:type="dcterms:W3CDTF">2024-10-04T07:31:09Z</dcterms:created>
  <dcterms:modified xsi:type="dcterms:W3CDTF">2025-03-06T03:16:28Z</dcterms:modified>
</cp:coreProperties>
</file>